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558" autoAdjust="0"/>
  </p:normalViewPr>
  <p:slideViewPr>
    <p:cSldViewPr snapToGrid="0" showGuides="1">
      <p:cViewPr varScale="1">
        <p:scale>
          <a:sx n="121" d="100"/>
          <a:sy n="121" d="100"/>
        </p:scale>
        <p:origin x="744" y="1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760DC52-EC4D-C55F-2F39-822894F4CD5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B4EB6027-5D70-86EB-B3BB-49D495A2A1B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5838FC5E-D7FE-302C-1FD9-0E774FBDAC1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57F45D59-7B87-5084-B98E-760FB8C21CB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F2744C2F-A7A8-4755-BC0D-4591A224B69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B1AAA47-02A8-14F8-7A4C-AAFAC1CA104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9C30701-28AF-D2D6-E5DA-AA12141E50D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F9DA4979-C04C-16DF-DE0D-C2940A9363D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7A9A5C73-823D-98DE-1D53-9C478B4D3DA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FCB0818C-DF5B-D7B2-1803-2F882A3CE20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F905A02B-8590-3EE8-F863-9F93C2E6D8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516EC2E5-ADA5-4E26-856A-C2A35A5E41A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53D089-34EB-C1EE-1227-114BD1A73F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ADE9252-AEF1-F344-879F-ECDEB5C309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5E755A4-36FB-BEDB-88A6-D6147AEDE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98912B-819B-6A8C-D08F-8817C9355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B3B524-7468-BBC0-99C0-67605FF50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F7C61-BF27-4023-BDD5-F4649505D5A9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61329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865395-BBD2-409A-8D20-3FE3BDC920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750BF3-289E-7FE8-1F97-8DEC148A3C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77F99E-53AF-D45E-143C-6D50D6FD7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DB931-0581-13BC-2EF2-644CD6CE8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9B963FE-7C66-2B5B-0889-D88A5EE33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EC80B-5E19-4D5C-B153-E98085282BDA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73443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200DAEF-3A9F-D893-1C36-79CBB4FF96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8C13EF8-D768-D72E-ECFB-30245F8F78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D117BDB-7E62-70A3-7DF7-C13EEDCC5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841BF1-7B5A-7EBF-533C-8B0C0A760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0F82EA-BBF7-AD0F-0B6E-2051C91B0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0B5FB-9247-4F37-AD18-C1EABE4A793D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74322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C49116-8D4D-6F8F-2943-7536408BC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D3C77F7-3367-6DD0-510B-B59A6E9B56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116A2E-E742-477B-F218-8F7986E8B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D0B156A-8338-FE58-758A-28E44FAEB8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AF59EC1-73A3-6FFF-B126-77F1C0CC9C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869C6-28F6-4D63-83B2-5576C2D312EC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31372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0B69C5D-BC10-3541-4EEE-B862A7763F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3FCB5E5-6CAB-3E81-A2D5-18EC493D0F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A7EB56-BB69-CA47-EC9C-5252D8573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2723CF1-D104-501A-FE36-4D10186A9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B76F28-EF8C-8018-889B-21770D28E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88DF0-C0B0-4966-B27C-FE6AD1E1EFA7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37231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9D5092-5787-52DA-2E0E-3511F2E00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C9BB56C-90F5-7077-03DB-F7B37D3B1F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EE5F7B8-3DD4-0D38-19EB-9B04310639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E0C8A6-5B7E-877E-2DE9-414E78D5D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CCBE39F-B9A8-853B-778C-A4C2D4FE1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AE9F6E8-51EE-1B2D-9A51-70A99F939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A90580-416C-432F-A158-CAF1BDB9469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8341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3E438C-229E-5909-5621-202D794E9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4B3CCB-4F3C-4D83-10B3-8C2052F166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E5B7C21-D0A3-52F5-D6F7-1A9D2C7FB2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A404B7E-9FA8-A7CB-2A97-27935A783DE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E5F5208-748E-DB42-7E19-317B452F3B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A99A415-9B26-8FDC-BB32-E0229D3F8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1010031-E0B4-BE80-227A-B95320134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666681A-A7DB-B8B4-5B01-7457503DE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66658-EDEC-45F2-A688-3BC8C90C670B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25449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59A64D8-31F1-787E-6FBC-4099DE3C1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DEEC6C9-0495-6B62-7A03-23E1A6B1E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8023FD7-E559-8BAC-54DB-3B2776E72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7A4C7A8-8B23-5B24-B10A-75561AD2F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BDD70-DEA6-43A0-B56B-BA09BF00877C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24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E9A8831D-31BA-A2DC-777E-536BB9289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9FE9E7C-EE4A-9EC7-1B9E-ECD418C09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91FA88E-2730-8AD0-B5C2-623495C8A1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D3991-5E49-4E9E-9B40-3DCDA8B7554C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41634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DCEB8C-6210-4E68-374C-72AC36F84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F9F2D1-89BF-D60D-67A2-7ED9037C0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CF74C5-FECB-A3F1-5B15-5765166F73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D393780-FEB5-41C5-4FA3-7476E79C4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6E6ADA-986C-D3ED-F849-7783BF3CB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DCC86DE-CBA4-DA60-60F2-13C7A28D3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877A16-373D-4E11-BE3B-BBB15F8EBD39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564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63A0662-FF02-F232-F96E-F4861EE22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010E478-5CE9-8035-245C-158B2609AA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BFE394F-942E-0E4F-BDEA-386EF56412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3A968AA-81CE-AAF1-942D-6E8C5CB0A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031942-9912-D773-DFA6-AD15C944B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D063A32-2D28-6AC6-6B4E-0F9A17071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2FB72-AD1F-4307-B7EB-D39E639A3A55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13987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C95FA9D-C56D-7D4A-CFFA-9CD192579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1A0FB4C-64D3-414B-AE99-9D31C06F90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B0B476-CF04-29B7-057C-166DDA7F64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6FBD73-F2B8-518A-C404-82E03EBDCA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B15713-160B-8450-EB1F-724510D134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0B5FB-9247-4F37-AD18-C1EABE4A793D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29252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93567D9-0200-D5A4-F5B3-F63F72B6D709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1056000" y="388234"/>
            <a:ext cx="10080000" cy="22860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4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第</a:t>
            </a:r>
            <a:r>
              <a:rPr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18</a:t>
            </a:r>
            <a:r>
              <a:rPr lang="ja-JP" altLang="en-US" sz="4000" b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回</a:t>
            </a:r>
            <a:r>
              <a:rPr lang="ja-JP" altLang="en-US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日本骨盤臓器脱手術学会学術集会</a:t>
            </a:r>
            <a:endParaRPr lang="en-US" altLang="ja-JP" sz="4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</a:t>
            </a:r>
            <a:br>
              <a:rPr lang="ja-JP" altLang="ja-JP" sz="3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ja-JP" sz="1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br>
              <a:rPr lang="ja-JP" altLang="ja-JP" sz="24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ja-JP" sz="2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筆頭発表者名：○○ ○○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CF64CF7-6FC7-5ECA-8BC1-6884C083C7D1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912882" y="3508475"/>
            <a:ext cx="6035856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3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私は今回の演題に関連して、</a:t>
            </a:r>
            <a:endParaRPr lang="en-US" altLang="ja-JP" sz="3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ja-JP" sz="3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開示すべき</a:t>
            </a:r>
            <a:r>
              <a:rPr lang="en-US" altLang="ja-JP" sz="3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ja-JP" sz="3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はありません。</a:t>
            </a:r>
            <a:endParaRPr lang="ja-JP" altLang="ja-JP" sz="3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397</TotalTime>
  <Words>37</Words>
  <Application>Microsoft Macintosh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游ゴシック</vt:lpstr>
      <vt:lpstr>游ゴシック Light</vt:lpstr>
      <vt:lpstr>Arial</vt:lpstr>
      <vt:lpstr>Calibri</vt:lpstr>
      <vt:lpstr>Times New Roman</vt:lpstr>
      <vt:lpstr>Office テーマ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正裕 大高</cp:lastModifiedBy>
  <cp:revision>85</cp:revision>
  <cp:lastPrinted>2010-04-28T01:42:11Z</cp:lastPrinted>
  <dcterms:created xsi:type="dcterms:W3CDTF">2000-09-04T17:39:07Z</dcterms:created>
  <dcterms:modified xsi:type="dcterms:W3CDTF">2024-07-11T01:38:11Z</dcterms:modified>
</cp:coreProperties>
</file>