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58" autoAdjust="0"/>
  </p:normalViewPr>
  <p:slideViewPr>
    <p:cSldViewPr snapToGrid="0" showGuides="1">
      <p:cViewPr varScale="1">
        <p:scale>
          <a:sx n="121" d="100"/>
          <a:sy n="121" d="100"/>
        </p:scale>
        <p:origin x="744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A5DE96A-2108-55D3-D196-11DDDBDC57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F2E79D5-530C-8326-07D3-922289419E5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2F6C73A7-760F-4956-336B-8E850E0D782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C4729161-0054-374D-C4A8-540014E7DDA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B479C3E7-EBAA-4CCF-8758-AE36AF078D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91F3C30-6CA5-8802-B3F3-8EEAE6FD14E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2C74268-B76B-FD6C-2060-5F9E6DD4CC2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F75DA2B-5657-FB2C-9DF2-EF9299BCB49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A11AC1A-1EA0-C608-E7FC-A1C1B08C504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68E5E83-251E-88DA-C8AD-6183D26CC8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37E6E17-CDC8-BD4E-1516-02D10E6137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38295E4D-312A-4031-A428-5B3A5282038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CEB24A5-0F3F-B587-EEF9-D031BE80669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2445D68F-7C00-4F48-B842-3D992EF10225}" type="slidenum">
              <a:rPr kumimoji="0" lang="en-US" altLang="ja-JP" sz="1200"/>
              <a:pPr algn="r" eaLnBrk="1" hangingPunct="1"/>
              <a:t>1</a:t>
            </a:fld>
            <a:endParaRPr kumimoji="0" lang="en-US" altLang="ja-JP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EDDC0860-F65C-1B72-30F2-1CACB2FED3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01BEE77-CD42-3B2B-7077-3B6E8CA817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53D089-34EB-C1EE-1227-114BD1A73F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ADE9252-AEF1-F344-879F-ECDEB5C309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E755A4-36FB-BEDB-88A6-D6147AEDE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98912B-819B-6A8C-D08F-8817C9355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B3B524-7468-BBC0-99C0-67605FF50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7A026-F2C3-4F21-89CA-45F85110BC5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625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865395-BBD2-409A-8D20-3FE3BDC92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750BF3-289E-7FE8-1F97-8DEC148A3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77F99E-53AF-D45E-143C-6D50D6FD7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DB931-0581-13BC-2EF2-644CD6CE8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B963FE-7C66-2B5B-0889-D88A5EE3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7603-BBFE-4C5E-AF84-92209F9F99C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8734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200DAEF-3A9F-D893-1C36-79CBB4FF96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8C13EF8-D768-D72E-ECFB-30245F8F7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117BDB-7E62-70A3-7DF7-C13EEDCC5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841BF1-7B5A-7EBF-533C-8B0C0A760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F82EA-BBF7-AD0F-0B6E-2051C91B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1656-3279-4202-8C65-F2E7E0AA8C6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743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C49116-8D4D-6F8F-2943-7536408BC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3C77F7-3367-6DD0-510B-B59A6E9B5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116A2E-E742-477B-F218-8F7986E8B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0B156A-8338-FE58-758A-28E44FAEB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F59EC1-73A3-6FFF-B126-77F1C0CC9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2BD2-FAEB-4E41-90B5-B920EE49D6C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620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B69C5D-BC10-3541-4EEE-B862A7763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FCB5E5-6CAB-3E81-A2D5-18EC493D0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A7EB56-BB69-CA47-EC9C-5252D8573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723CF1-D104-501A-FE36-4D10186A9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B76F28-EF8C-8018-889B-21770D28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E5FD-6F41-45EE-AFC8-88120D7D343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480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9D5092-5787-52DA-2E0E-3511F2E00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9BB56C-90F5-7077-03DB-F7B37D3B1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EE5F7B8-3DD4-0D38-19EB-9B0431063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E0C8A6-5B7E-877E-2DE9-414E78D5D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CBE39F-B9A8-853B-778C-A4C2D4FE1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E9F6E8-51EE-1B2D-9A51-70A99F939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EB0E-FD82-4ABB-B70B-B86EECD4B83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9971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3E438C-229E-5909-5621-202D794E9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4B3CCB-4F3C-4D83-10B3-8C2052F16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5B7C21-D0A3-52F5-D6F7-1A9D2C7FB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404B7E-9FA8-A7CB-2A97-27935A783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E5F5208-748E-DB42-7E19-317B452F3B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A99A415-9B26-8FDC-BB32-E0229D3F8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010031-E0B4-BE80-227A-B9532013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666681A-A7DB-B8B4-5B01-7457503DE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4896-CE5B-4892-9997-3271F8949AA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733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9A64D8-31F1-787E-6FBC-4099DE3C1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DEEC6C9-0495-6B62-7A03-23E1A6B1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8023FD7-E559-8BAC-54DB-3B2776E72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A4C7A8-8B23-5B24-B10A-75561AD2F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CA0A8-8A93-4051-84CF-A6BF19D023B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207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9A8831D-31BA-A2DC-777E-536BB9289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9FE9E7C-EE4A-9EC7-1B9E-ECD418C09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91FA88E-2730-8AD0-B5C2-623495C8A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C930-3721-4A5E-963C-7D6EBA4D427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6117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DCEB8C-6210-4E68-374C-72AC36F84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F9F2D1-89BF-D60D-67A2-7ED9037C0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CF74C5-FECB-A3F1-5B15-5765166F7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393780-FEB5-41C5-4FA3-7476E79C4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6E6ADA-986C-D3ED-F849-7783BF3CB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CC86DE-CBA4-DA60-60F2-13C7A28D3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BC4F-DD5E-4330-B0C2-A86480A6ECD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360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3A0662-FF02-F232-F96E-F4861EE22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010E478-5CE9-8035-245C-158B2609AA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FE394F-942E-0E4F-BDEA-386EF56412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A968AA-81CE-AAF1-942D-6E8C5CB0A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031942-9912-D773-DFA6-AD15C944B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063A32-2D28-6AC6-6B4E-0F9A1707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6552-D20D-4415-8A0B-38E1D0DB08E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658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C95FA9D-C56D-7D4A-CFFA-9CD192579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A0FB4C-64D3-414B-AE99-9D31C06F9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B0B476-CF04-29B7-057C-166DDA7F64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6FBD73-F2B8-518A-C404-82E03EBDC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B15713-160B-8450-EB1F-724510D134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1656-3279-4202-8C65-F2E7E0AA8C6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78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1696AAD4-E052-3BA6-FD27-F87D25F419A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59952" y="2652865"/>
            <a:ext cx="9272097" cy="3816000"/>
          </a:xfrm>
        </p:spPr>
        <p:txBody>
          <a:bodyPr anchor="ctr" anchorCtr="1"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私の今回の演題に関連して、開示すべき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は以下のとおりです。</a:t>
            </a: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研究費：</a:t>
            </a:r>
            <a:r>
              <a:rPr lang="en-US" altLang="ja-JP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製薬、ＸＸ薬品工業、</a:t>
            </a:r>
            <a:r>
              <a:rPr lang="en-US" altLang="ja-JP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□□</a:t>
            </a: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</a:t>
            </a:r>
            <a:endParaRPr lang="en-US" altLang="ja-JP" sz="2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役員・顧問職：</a:t>
            </a:r>
            <a:r>
              <a:rPr lang="en-US" altLang="ja-JP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</a:t>
            </a:r>
            <a:endParaRPr lang="en-US" altLang="ja-JP" sz="2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株：△△株式会社</a:t>
            </a:r>
            <a:endParaRPr lang="en-US" altLang="ja-JP" sz="2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特許使用料</a:t>
            </a:r>
            <a:endParaRPr lang="en-US" altLang="ja-JP" sz="2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講演料：</a:t>
            </a:r>
            <a:r>
              <a:rPr lang="en-US" altLang="ja-JP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製薬、ＸＸ薬品、</a:t>
            </a:r>
            <a:endParaRPr lang="en-US" altLang="ja-JP" sz="2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原稿料：△△製薬　　　</a:t>
            </a:r>
            <a:endParaRPr lang="en-US" altLang="ja-JP" sz="2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テキスト ボックス 3">
            <a:extLst>
              <a:ext uri="{FF2B5EF4-FFF2-40B4-BE49-F238E27FC236}">
                <a16:creationId xmlns:a16="http://schemas.microsoft.com/office/drawing/2014/main" id="{051F0252-9563-9F51-4193-A6FDE969F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2505" y="6068755"/>
            <a:ext cx="29835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（注：該当するもののみ記載）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CB90904-A23C-1B4A-3901-5EDB8C4D598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056000" y="366865"/>
            <a:ext cx="10080000" cy="2286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</a:t>
            </a:r>
            <a:r>
              <a:rPr lang="ja-JP" altLang="en-US" sz="4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</a:t>
            </a:r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日本骨盤臓器脱手術学会学術集会</a:t>
            </a:r>
            <a:endParaRPr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ja-JP" sz="2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筆頭発表者名：○○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97</Words>
  <Application>Microsoft Macintosh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Times New Roman</vt:lpstr>
      <vt:lpstr>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正裕 大高</cp:lastModifiedBy>
  <cp:revision>84</cp:revision>
  <cp:lastPrinted>2024-08-02T00:48:47Z</cp:lastPrinted>
  <dcterms:created xsi:type="dcterms:W3CDTF">2000-09-04T17:39:07Z</dcterms:created>
  <dcterms:modified xsi:type="dcterms:W3CDTF">2024-08-02T00:48:50Z</dcterms:modified>
</cp:coreProperties>
</file>