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06"/>
  </p:normalViewPr>
  <p:slideViewPr>
    <p:cSldViewPr snapToGrid="0">
      <p:cViewPr varScale="1">
        <p:scale>
          <a:sx n="119" d="100"/>
          <a:sy n="119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9A6F6B-69E9-97BE-9D54-0B13F702D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8302A03-FC2E-4449-F47B-5CEB44444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4449B82-9E1E-58F4-BDCB-E9FCC948A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377EF43-910D-5B70-07F1-0A53F640C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B887979-457A-1AE8-B373-093C15F4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3728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0F24BE8-666C-8971-866C-8E352179B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E7382A4-74AB-EAD1-1D20-E4F624440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8F7F2BE-15B8-11A1-D111-149B19714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A77588C-CA33-6347-FEF7-D42831092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446828E-928B-9EFB-DBBF-99A99FA1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2631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6EB7D0-15AA-A354-179F-C987E7A9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F93D568-3D06-2135-72EC-B4168716B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7BEB7F6-BA7A-C564-BF12-A3774DCAE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52988B0-19F4-99D4-2068-1DF5FCC57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438E83B-517F-3FE8-CD8C-DFD0ED708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8265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E99C614-A8D1-AB01-4D1D-9180F38A8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9D3AE0D-1209-BA97-1DB4-1437C037B1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5A315EF8-32E1-BBEB-668E-C79ED31825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4AFBE79-D883-B753-7AD2-56C55A30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3FB5E01-511F-E764-A1CC-AFA60338A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5F14CE9-4E7E-1170-B9AE-2AF1281B8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7615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95A1DFC-086B-40CD-A3EA-8FB219B6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9369CD0-9F6E-D28F-56EE-0160424AB9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BFFD4B6-67BA-3D80-E7CA-DFBF804FAB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8341F499-B48B-091D-909E-6E246B2858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B3F1F60-37DE-CB18-49B5-C8A98E9391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E6057BDB-7F32-AE30-8EB2-6CEB83806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3434043B-B1C0-CC65-B705-5D47DB140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126BD208-B260-0BEC-4A3B-3D8C2D78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710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BF1FAC8-0D7F-880D-34A2-3297821C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821FED15-7EC6-DDB8-3B12-91869B866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F7FBCF5-C548-BFD4-18D1-1EEC80CBC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ED298184-1609-946D-6631-5397C7945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503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5C6463C-8847-79C7-E017-B0ACC0E14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8F4ED2C9-829E-892D-2853-76785EF79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05A1CE00-C914-639D-E1C6-866B6116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31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D3C1D9B-3FDD-0CAD-1CAB-4087D15E5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80CB8B7-0544-CD4B-E964-A07AD1867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928A258-C181-2A8F-2685-CE2D091BAB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0C7849CE-AFE5-5A80-BD9C-EB91BA650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10C5515-5224-CE45-1A44-279C3F241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E9C1BF1-9CBE-3B7F-8A67-A88E56AE0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121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5978B6-3BBA-4624-107D-347451B85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483D3BFC-E021-0359-4B7F-E67714060E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CF716B7-9982-67CF-E4D3-F01C3FBD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5F13F14-D273-F6ED-7A96-50C693B99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72F04E0-8A3C-56A5-93C1-2D88B9415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A0901BF9-DE77-753F-2CFB-4D2C716C7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0031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368E8E2-18C5-06C2-47ED-6DE6A944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58D8137-2DE4-E855-EB6F-79B5F949C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2667587-1A63-A485-1937-2EDB4ECB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2DA123A-9C22-A7FF-DB26-2C1CB303D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448D515-6275-60BB-B1C1-2A28264E7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8483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9B3235CC-0C6E-0781-41E7-4CB9390147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2077B2E8-DA55-D6C2-5ECF-EC7BDAFEC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063D914-B6DC-617B-28B1-C70E7840F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C06C494-B398-585C-BF23-5DE4F1ED0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A745E94-51E0-7183-7174-F0556C4DE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689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A53394D1-F790-3480-0ACA-C0FF8DBB5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FAC42FF-035E-D4A7-9175-79FEEBA76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A82D0B4-A3CA-3F56-8541-CE6E11E63C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0309850-6900-DDE4-0BE3-8F2F781E5C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98A000E-F500-F293-6C8B-3B01D4899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7471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>
            <a:extLst>
              <a:ext uri="{FF2B5EF4-FFF2-40B4-BE49-F238E27FC236}">
                <a16:creationId xmlns:a16="http://schemas.microsoft.com/office/drawing/2014/main" id="{15B89C42-86DF-55F5-98F4-7D79E5382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1484" y="981635"/>
            <a:ext cx="9289032" cy="1709936"/>
          </a:xfrm>
          <a:solidFill>
            <a:schemeClr val="bg1">
              <a:lumMod val="95000"/>
              <a:lumOff val="5000"/>
            </a:schemeClr>
          </a:solidFill>
          <a:ln w="12700">
            <a:noFill/>
          </a:ln>
        </p:spPr>
        <p:txBody>
          <a:bodyPr/>
          <a:lstStyle/>
          <a:p>
            <a:pPr algn="ctr"/>
            <a:r>
              <a:rPr kumimoji="0" lang="ja-JP" altLang="ja-JP" sz="320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第</a:t>
            </a:r>
            <a:r>
              <a:rPr kumimoji="0" lang="en-US" altLang="ja-JP" sz="32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46</a:t>
            </a:r>
            <a:r>
              <a:rPr kumimoji="0" lang="ja-JP" altLang="ja-JP" sz="320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回</a:t>
            </a:r>
            <a:r>
              <a:rPr kumimoji="0" lang="ja-JP" altLang="ja-JP" sz="32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アルコール医学生物学研究会学術集会</a:t>
            </a:r>
            <a:br>
              <a:rPr kumimoji="0" lang="en-US" altLang="ja-JP" sz="36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kumimoji="0" lang="ja-JP" altLang="en-US" sz="36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ＣＯＩ</a:t>
            </a:r>
            <a:r>
              <a:rPr kumimoji="0" lang="ja-JP" altLang="en-US" sz="28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（利益相反）</a:t>
            </a:r>
            <a:r>
              <a:rPr kumimoji="0" lang="ja-JP" altLang="en-US" sz="36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開示</a:t>
            </a:r>
            <a:br>
              <a:rPr kumimoji="0" lang="en-US" altLang="ja-JP" sz="36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kumimoji="0" lang="ja-JP" altLang="en-US" sz="32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筆頭発表者名：○○ ○○</a:t>
            </a:r>
            <a:endParaRPr lang="ja-JP" altLang="en-US" sz="3200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5" name="サブタイトル 2">
            <a:extLst>
              <a:ext uri="{FF2B5EF4-FFF2-40B4-BE49-F238E27FC236}">
                <a16:creationId xmlns:a16="http://schemas.microsoft.com/office/drawing/2014/main" id="{D171D0A3-DA4C-789D-FD8F-7F0F7BB507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5403" y="3091706"/>
            <a:ext cx="8001234" cy="3508424"/>
          </a:xfrm>
          <a:ln w="12700">
            <a:noFill/>
          </a:ln>
        </p:spPr>
        <p:txBody>
          <a:bodyPr anchor="ctr">
            <a:normAutofit fontScale="92500" lnSpcReduction="10000"/>
          </a:bodyPr>
          <a:lstStyle/>
          <a:p>
            <a:pPr eaLnBrk="1" hangingPunct="1"/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演題発表に関連し、発表者全員を対象とした開示すべき</a:t>
            </a:r>
            <a:r>
              <a:rPr kumimoji="0" lang="en-US" altLang="ja-JP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COI </a:t>
            </a: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関係にある企業などとして、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/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① 顧問：なし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② 株保有・利益：なし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③ 特許使用料：なし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④ 講演料：なし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⑤ 原稿料：なし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⑥ 受託研究・共同研究費：○○製薬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⑦ 奨学寄付金：○○製薬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⑧ 寄付講座所属：あり（○○製薬）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l" eaLnBrk="1" hangingPunct="1">
              <a:lnSpc>
                <a:spcPct val="60000"/>
              </a:lnSpc>
            </a:pPr>
            <a:r>
              <a:rPr kumimoji="0" lang="ja-JP" altLang="en-US" dirty="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⑨ 特別な便益の提供：なし</a:t>
            </a:r>
            <a:endParaRPr kumimoji="0" lang="en-US" altLang="ja-JP" dirty="0">
              <a:solidFill>
                <a:schemeClr val="tx1"/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6" name="テキスト ボックス 3">
            <a:extLst>
              <a:ext uri="{FF2B5EF4-FFF2-40B4-BE49-F238E27FC236}">
                <a16:creationId xmlns:a16="http://schemas.microsoft.com/office/drawing/2014/main" id="{9A870719-F030-695A-BE7A-C635CB014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214478"/>
            <a:ext cx="5757714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ja-JP" altLang="en-US" sz="2000" dirty="0">
                <a:solidFill>
                  <a:srgbClr val="FF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学術集会発表時、申告すべき</a:t>
            </a:r>
            <a:r>
              <a:rPr lang="en-US" altLang="ja-JP" sz="2000" dirty="0">
                <a:solidFill>
                  <a:srgbClr val="FF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COI</a:t>
            </a:r>
            <a:r>
              <a:rPr lang="ja-JP" altLang="en-US" sz="2000" dirty="0">
                <a:solidFill>
                  <a:srgbClr val="FF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状態がある場合</a:t>
            </a:r>
          </a:p>
        </p:txBody>
      </p:sp>
    </p:spTree>
    <p:extLst>
      <p:ext uri="{BB962C8B-B14F-4D97-AF65-F5344CB8AC3E}">
        <p14:creationId xmlns:p14="http://schemas.microsoft.com/office/powerpoint/2010/main" val="65964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Macintosh PowerPoint</Application>
  <PresentationFormat>ワイド画面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游ゴシック</vt:lpstr>
      <vt:lpstr>游ゴシック Light</vt:lpstr>
      <vt:lpstr>Arial</vt:lpstr>
      <vt:lpstr>Office テーマ</vt:lpstr>
      <vt:lpstr>第46回アルコール医学生物学研究会学術集会 ＣＯＩ（利益相反）開示 筆頭発表者名：○○ ○○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第45回アルコール医学生物学研究会学術集会 ＣＯＩ（利益相反）開示 筆頭発表者名：○○ ○○</dc:title>
  <dc:creator>shoji@shinsen-mc.co.jp</dc:creator>
  <cp:lastModifiedBy>正裕 大高</cp:lastModifiedBy>
  <cp:revision>4</cp:revision>
  <dcterms:created xsi:type="dcterms:W3CDTF">2024-08-09T01:36:36Z</dcterms:created>
  <dcterms:modified xsi:type="dcterms:W3CDTF">2026-08-04T02:16:20Z</dcterms:modified>
</cp:coreProperties>
</file>